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505-C555-408F-AD56-EF51BA9576D6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4B3524-4C59-472F-8079-6DBB9AEA25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505-C555-408F-AD56-EF51BA9576D6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524-4C59-472F-8079-6DBB9AEA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505-C555-408F-AD56-EF51BA9576D6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524-4C59-472F-8079-6DBB9AEA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EAE505-C555-408F-AD56-EF51BA9576D6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4B3524-4C59-472F-8079-6DBB9AEA254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505-C555-408F-AD56-EF51BA9576D6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524-4C59-472F-8079-6DBB9AEA25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505-C555-408F-AD56-EF51BA9576D6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524-4C59-472F-8079-6DBB9AEA25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524-4C59-472F-8079-6DBB9AEA25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505-C555-408F-AD56-EF51BA9576D6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505-C555-408F-AD56-EF51BA9576D6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524-4C59-472F-8079-6DBB9AEA25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505-C555-408F-AD56-EF51BA9576D6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524-4C59-472F-8079-6DBB9AEA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EAE505-C555-408F-AD56-EF51BA9576D6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4B3524-4C59-472F-8079-6DBB9AEA25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505-C555-408F-AD56-EF51BA9576D6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4B3524-4C59-472F-8079-6DBB9AEA25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EAE505-C555-408F-AD56-EF51BA9576D6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4B3524-4C59-472F-8079-6DBB9AEA254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Полтавец Сергей Сергеевич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Виртуальный кабинет химии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44988" cy="238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77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6391758" cy="646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20272" y="332656"/>
            <a:ext cx="576064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Виртуальная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325774"/>
            <a:ext cx="576064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лаборатория</a:t>
            </a:r>
          </a:p>
        </p:txBody>
      </p:sp>
    </p:spTree>
    <p:extLst>
      <p:ext uri="{BB962C8B-B14F-4D97-AF65-F5344CB8AC3E}">
        <p14:creationId xmlns:p14="http://schemas.microsoft.com/office/powerpoint/2010/main" val="400106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35331" cy="48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/>
              <a:t>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06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67" y="204786"/>
            <a:ext cx="71723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6409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Формулы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60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23863"/>
            <a:ext cx="733425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87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6326162" cy="656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412776"/>
            <a:ext cx="108012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02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74295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8294" y="1656298"/>
            <a:ext cx="91133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78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207" y="332656"/>
            <a:ext cx="8229600" cy="900336"/>
          </a:xfrm>
        </p:spPr>
        <p:txBody>
          <a:bodyPr/>
          <a:lstStyle/>
          <a:p>
            <a:pPr algn="ctr"/>
            <a:r>
              <a:rPr lang="ru-RU" dirty="0" smtClean="0"/>
              <a:t>Химические сервисы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5" y="1340768"/>
            <a:ext cx="782002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40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26768" cy="291656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Скачивание электронных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материалов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26720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0231"/>
            <a:ext cx="36290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96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23" y="18850"/>
            <a:ext cx="7883473" cy="683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4624"/>
            <a:ext cx="720080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Гостевая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2826" y="2276872"/>
            <a:ext cx="72008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книга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28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64" y="332656"/>
            <a:ext cx="572850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7" y="116632"/>
            <a:ext cx="864096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Полезные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00010"/>
            <a:ext cx="86409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ресурсы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536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Для ученика веб-сайт – виртуальный кабинет это, прежде всего  вспомогательная экспериментальная площадка, музей, библиотека…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Для коллег педагогов веб-сайт - возможность делиться своим опытом, материалами к урокам, виртуальной лабораторией.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Создание персонального сайта для различных образовательных целей – необходимость современности.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3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1027609"/>
            <a:ext cx="773777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055068" y="1193800"/>
            <a:ext cx="366906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Нововоронцовка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7625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Заказать сайт (за деньги).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latin typeface="Calibri"/>
                <a:ea typeface="Calibri"/>
                <a:cs typeface="Times New Roman"/>
              </a:rPr>
              <a:t>Разработать всё самому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latin typeface="Calibri"/>
                <a:ea typeface="Calibri"/>
                <a:cs typeface="Times New Roman"/>
              </a:rPr>
              <a:t>Создать сайт по шаблону (бесплатно).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 smtClean="0"/>
          </a:p>
          <a:p>
            <a:pPr lvl="1"/>
            <a:r>
              <a:rPr lang="ru-RU" dirty="0">
                <a:solidFill>
                  <a:srgbClr val="FFC000"/>
                </a:solidFill>
              </a:rPr>
              <a:t>Остановимся на последнем варианте как  наиболее </a:t>
            </a:r>
            <a:r>
              <a:rPr lang="ru-RU" dirty="0" smtClean="0">
                <a:solidFill>
                  <a:srgbClr val="FFC000"/>
                </a:solidFill>
              </a:rPr>
              <a:t>приемлемом </a:t>
            </a:r>
            <a:r>
              <a:rPr lang="ru-RU" dirty="0">
                <a:solidFill>
                  <a:srgbClr val="FFC000"/>
                </a:solidFill>
              </a:rPr>
              <a:t>для педагогов.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Существует несколько способов создания сайтов:</a:t>
            </a:r>
          </a:p>
        </p:txBody>
      </p:sp>
    </p:spTree>
    <p:extLst>
      <p:ext uri="{BB962C8B-B14F-4D97-AF65-F5344CB8AC3E}">
        <p14:creationId xmlns:p14="http://schemas.microsoft.com/office/powerpoint/2010/main" val="110700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Для этого можно </a:t>
            </a:r>
            <a:r>
              <a:rPr lang="ru-RU" dirty="0" smtClean="0"/>
              <a:t>использовать </a:t>
            </a:r>
            <a:r>
              <a:rPr lang="ru-RU" dirty="0"/>
              <a:t>любой доступный и </a:t>
            </a:r>
            <a:r>
              <a:rPr lang="ru-RU" dirty="0" smtClean="0"/>
              <a:t>по возможности </a:t>
            </a:r>
            <a:r>
              <a:rPr lang="ru-RU" dirty="0"/>
              <a:t>бесплатный ресурс. Например, </a:t>
            </a:r>
            <a:r>
              <a:rPr lang="ru-RU" dirty="0" err="1"/>
              <a:t>Yandex</a:t>
            </a:r>
            <a:r>
              <a:rPr lang="ru-RU" dirty="0"/>
              <a:t>, </a:t>
            </a:r>
            <a:r>
              <a:rPr lang="ru-RU" dirty="0" err="1"/>
              <a:t>Google</a:t>
            </a:r>
            <a:r>
              <a:rPr lang="ru-RU" dirty="0"/>
              <a:t>, </a:t>
            </a:r>
            <a:r>
              <a:rPr lang="ru-RU" dirty="0" err="1"/>
              <a:t>Ucoz</a:t>
            </a:r>
            <a:r>
              <a:rPr lang="ru-RU" dirty="0"/>
              <a:t> могут выделить вам нужный адрес и пространство. Однако при </a:t>
            </a:r>
            <a:r>
              <a:rPr lang="ru-RU" dirty="0" smtClean="0"/>
              <a:t>бесплатном </a:t>
            </a:r>
            <a:r>
              <a:rPr lang="ru-RU" dirty="0"/>
              <a:t>использовании они будут размещать на вашем сайте тематическую рекламу и название вашего веб-ресурса будет довольно длинным, плохо </a:t>
            </a:r>
            <a:r>
              <a:rPr lang="ru-RU" dirty="0" smtClean="0"/>
              <a:t>запоминаемым.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Поэтому </a:t>
            </a:r>
            <a:r>
              <a:rPr lang="ru-RU" dirty="0">
                <a:solidFill>
                  <a:srgbClr val="FFC000"/>
                </a:solidFill>
              </a:rPr>
              <a:t>предлагаем для создания своего сайта бесплатный и довольно удобный ресурс  jimdo.com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Первое что нужно сделать – зарегистрироваться в сети Интернет и занять место в глобальной сети.</a:t>
            </a:r>
          </a:p>
        </p:txBody>
      </p:sp>
    </p:spTree>
    <p:extLst>
      <p:ext uri="{BB962C8B-B14F-4D97-AF65-F5344CB8AC3E}">
        <p14:creationId xmlns:p14="http://schemas.microsoft.com/office/powerpoint/2010/main" val="5998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 </a:t>
            </a:r>
            <a:r>
              <a:rPr lang="ru-RU" sz="3600" dirty="0"/>
              <a:t>Перейдя по адресу </a:t>
            </a:r>
            <a:r>
              <a:rPr lang="ru-RU" sz="3600" dirty="0">
                <a:solidFill>
                  <a:srgbClr val="FFC000"/>
                </a:solidFill>
              </a:rPr>
              <a:t>http://ru.jimdo.com/ </a:t>
            </a:r>
            <a:r>
              <a:rPr lang="ru-RU" sz="3600" dirty="0"/>
              <a:t>увидим приглашение регистрации своего веб-сайта.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6809"/>
            <a:ext cx="7488832" cy="44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30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049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После перехода на созданный адрес (у нас он http://vkh2012.jimdo.com/) необходимо ввести пароль выданный нам при регистрации (см. почту</a:t>
            </a:r>
            <a:r>
              <a:rPr lang="ru-RU" sz="3600" dirty="0" smtClean="0"/>
              <a:t>).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83892"/>
            <a:ext cx="6336704" cy="37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96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Попадаем в настройки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77702"/>
            <a:ext cx="8453331" cy="500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61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005"/>
            <a:ext cx="9077227" cy="684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59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42925"/>
            <a:ext cx="81724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74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223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Виртуальный кабинет химии</vt:lpstr>
      <vt:lpstr>Создание персонального сайта для различных образовательных целей – необходимость современности. </vt:lpstr>
      <vt:lpstr>Существует несколько способов создания сайтов:</vt:lpstr>
      <vt:lpstr>Первое что нужно сделать – зарегистрироваться в сети Интернет и занять место в глобальной сети.</vt:lpstr>
      <vt:lpstr> Перейдя по адресу http://ru.jimdo.com/ увидим приглашение регистрации своего веб-сайта.</vt:lpstr>
      <vt:lpstr>После перехода на созданный адрес (у нас он http://vkh2012.jimdo.com/) необходимо ввести пароль выданный нам при регистрации (см. почту).</vt:lpstr>
      <vt:lpstr>Попадаем в настройки </vt:lpstr>
      <vt:lpstr>Презентация PowerPoint</vt:lpstr>
      <vt:lpstr>Презентация PowerPoint</vt:lpstr>
      <vt:lpstr>Презентация PowerPoint</vt:lpstr>
      <vt:lpstr>Таблицы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Химические сервисы</vt:lpstr>
      <vt:lpstr>Скачивание электронных  материалов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кабинет химии</dc:title>
  <dc:creator>Alex</dc:creator>
  <cp:lastModifiedBy>Alex</cp:lastModifiedBy>
  <cp:revision>8</cp:revision>
  <dcterms:created xsi:type="dcterms:W3CDTF">2012-10-24T22:03:20Z</dcterms:created>
  <dcterms:modified xsi:type="dcterms:W3CDTF">2012-10-24T23:34:55Z</dcterms:modified>
</cp:coreProperties>
</file>